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A34-B8AF-4B63-B024-FF85557A0664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5D11-0103-44B4-B6C1-AD860BC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A34-B8AF-4B63-B024-FF85557A0664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5D11-0103-44B4-B6C1-AD860BC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A34-B8AF-4B63-B024-FF85557A0664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5D11-0103-44B4-B6C1-AD860BC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A34-B8AF-4B63-B024-FF85557A0664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5D11-0103-44B4-B6C1-AD860BC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A34-B8AF-4B63-B024-FF85557A0664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5D11-0103-44B4-B6C1-AD860BC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A34-B8AF-4B63-B024-FF85557A0664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5D11-0103-44B4-B6C1-AD860BC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A34-B8AF-4B63-B024-FF85557A0664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5D11-0103-44B4-B6C1-AD860BC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A34-B8AF-4B63-B024-FF85557A0664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5D11-0103-44B4-B6C1-AD860BC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A34-B8AF-4B63-B024-FF85557A0664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5D11-0103-44B4-B6C1-AD860BC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A34-B8AF-4B63-B024-FF85557A0664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5D11-0103-44B4-B6C1-AD860BC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A34-B8AF-4B63-B024-FF85557A0664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5D11-0103-44B4-B6C1-AD860BC06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2A34-B8AF-4B63-B024-FF85557A0664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35D11-0103-44B4-B6C1-AD860BC061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your.kingcounty.gov/dnr/kidsweb/reduce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Today, SWBAT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Explore patterns of waste disposal and recycling in the United States</a:t>
            </a:r>
          </a:p>
          <a:p>
            <a:endParaRPr lang="en-US" dirty="0" smtClean="0"/>
          </a:p>
          <a:p>
            <a:r>
              <a:rPr lang="en-US" dirty="0" smtClean="0"/>
              <a:t>TOMORROW - Identify number patterns &amp; construct expressions containing variables that represent real-world patterns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tables and graphs to organize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meantime, in another location, the process begins again, as new land must be made available to take in our garbage. </a:t>
            </a:r>
          </a:p>
          <a:p>
            <a:r>
              <a:rPr lang="en-US" dirty="0" smtClean="0"/>
              <a:t>Landfills do not go away, but remain a permanent fixture of our landscape.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help!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YOU CAN HELP!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Through small changes in your behavior, you can greatly </a:t>
            </a:r>
            <a:r>
              <a:rPr lang="en-US" dirty="0" smtClean="0">
                <a:hlinkClick r:id="rId2"/>
              </a:rPr>
              <a:t>reduce</a:t>
            </a:r>
            <a:r>
              <a:rPr lang="en-US" dirty="0" smtClean="0"/>
              <a:t> the amount of garbage that you generate.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76600"/>
            <a:ext cx="4171950" cy="315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bottles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r>
              <a:rPr lang="en-US" dirty="0" smtClean="0"/>
              <a:t>How many soda and water bottles do you use each day?</a:t>
            </a:r>
          </a:p>
          <a:p>
            <a:endParaRPr lang="en-US" dirty="0" smtClean="0"/>
          </a:p>
          <a:p>
            <a:r>
              <a:rPr lang="en-US" dirty="0" smtClean="0"/>
              <a:t>Guess how many bottles are used in the United States every 5 minutes?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49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 million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 vs. throwing it in the trash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1" name="Picture 1" descr="C:\Users\greg.heid\Desktop\ph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41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greg.heid\Desktop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Explore patterns of waste disposal and recycling in the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it go after it is used?</a:t>
            </a:r>
          </a:p>
          <a:p>
            <a:r>
              <a:rPr lang="en-US" dirty="0" smtClean="0"/>
              <a:t>Can it be reused?  If so, in what way?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Glass bottle – can be used over </a:t>
            </a:r>
          </a:p>
          <a:p>
            <a:pPr>
              <a:buNone/>
            </a:pPr>
            <a:r>
              <a:rPr lang="en-US" dirty="0" smtClean="0"/>
              <a:t>	and over, and can be recycled into</a:t>
            </a:r>
          </a:p>
          <a:p>
            <a:pPr>
              <a:buNone/>
            </a:pPr>
            <a:r>
              <a:rPr lang="en-US" dirty="0" smtClean="0"/>
              <a:t> 	other glass materials</a:t>
            </a:r>
          </a:p>
          <a:p>
            <a:r>
              <a:rPr lang="en-US" dirty="0" smtClean="0"/>
              <a:t>Plastic (bags) can be recycled to </a:t>
            </a:r>
          </a:p>
          <a:p>
            <a:pPr>
              <a:buNone/>
            </a:pPr>
            <a:r>
              <a:rPr lang="en-US" dirty="0" smtClean="0"/>
              <a:t>	make carpets, fleece clothing, and many other items</a:t>
            </a:r>
          </a:p>
          <a:p>
            <a:r>
              <a:rPr lang="en-US" dirty="0" smtClean="0"/>
              <a:t>Newspapers can be recycled to paper, tissues and new newspapers</a:t>
            </a:r>
          </a:p>
          <a:p>
            <a:r>
              <a:rPr lang="en-US" dirty="0" smtClean="0"/>
              <a:t>Coffee grounds can be used to fertilize plants</a:t>
            </a:r>
          </a:p>
          <a:p>
            <a:r>
              <a:rPr lang="en-US" dirty="0" smtClean="0"/>
              <a:t>Cardboard boxes can be reused or recycled into a new cardboard box</a:t>
            </a:r>
          </a:p>
          <a:p>
            <a:r>
              <a:rPr lang="en-US" dirty="0" smtClean="0"/>
              <a:t>Aluminum cans can be reused over and over to create new cans</a:t>
            </a:r>
          </a:p>
          <a:p>
            <a:r>
              <a:rPr lang="en-US" dirty="0" smtClean="0"/>
              <a:t>Rechargeable batteries can be used in multiple products</a:t>
            </a:r>
          </a:p>
          <a:p>
            <a:endParaRPr lang="en-US" dirty="0"/>
          </a:p>
        </p:txBody>
      </p:sp>
      <p:pic>
        <p:nvPicPr>
          <p:cNvPr id="1026" name="Picture 2" descr="https://encrypted-tbn3.gstatic.com/images?q=tbn:ANd9GcQwWvcQCbGmFHOJwAfjriTNzfcvWzuIy1hqNirPnn8HTmM-ar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0"/>
            <a:ext cx="2819400" cy="2129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 vs. throwing it in the trash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you think all of these things would go if you threw all of these products in a garbage can?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6100 Quarantine Rd Baltimore, MD 21264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34553" t="22917" r="1025" b="13542"/>
          <a:stretch>
            <a:fillRect/>
          </a:stretch>
        </p:blipFill>
        <p:spPr bwMode="auto">
          <a:xfrm>
            <a:off x="0" y="1295400"/>
            <a:ext cx="906904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30208" r="13324" b="10417"/>
          <a:stretch>
            <a:fillRect/>
          </a:stretch>
        </p:blipFill>
        <p:spPr bwMode="auto">
          <a:xfrm>
            <a:off x="152400" y="49427"/>
            <a:ext cx="8839200" cy="68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&quot;Cross-section of an active landfill&quot; diagra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534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Garbage disposal is no simple matter.</a:t>
            </a:r>
          </a:p>
          <a:p>
            <a:r>
              <a:rPr lang="en-US" dirty="0" smtClean="0"/>
              <a:t>Remember, the threat of contaminating our water and air doesn't just go away when the landfill reaches its capacity. </a:t>
            </a:r>
          </a:p>
          <a:p>
            <a:r>
              <a:rPr lang="en-US" dirty="0" smtClean="0"/>
              <a:t>The garbage continues to decompose, and must be monitored long after the landfill reaches maximum capacity. </a:t>
            </a:r>
          </a:p>
          <a:p>
            <a:r>
              <a:rPr lang="en-US" dirty="0" smtClean="0"/>
              <a:t>(Federal, state and local regulations require a 30 year post-closure monitoring period upon landfill closure.)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267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Today, SWBAT</vt:lpstr>
      <vt:lpstr>Explore patterns of waste disposal and recycling in the United States</vt:lpstr>
      <vt:lpstr>Slide 3</vt:lpstr>
      <vt:lpstr>Recycle vs. throwing it in the trash</vt:lpstr>
      <vt:lpstr>Landfills</vt:lpstr>
      <vt:lpstr>6100 Quarantine Rd Baltimore, MD 21264</vt:lpstr>
      <vt:lpstr>Slide 7</vt:lpstr>
      <vt:lpstr>Modern landfills</vt:lpstr>
      <vt:lpstr>Landfill concerns</vt:lpstr>
      <vt:lpstr>Landfill concerns</vt:lpstr>
      <vt:lpstr>You can help!</vt:lpstr>
      <vt:lpstr>Plastic bottles</vt:lpstr>
      <vt:lpstr>Recycle vs. throwing it in the trash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Today, SWBAT</dc:title>
  <dc:creator>greg.heid</dc:creator>
  <cp:lastModifiedBy>greg.heid</cp:lastModifiedBy>
  <cp:revision>1</cp:revision>
  <dcterms:created xsi:type="dcterms:W3CDTF">2013-03-21T13:10:35Z</dcterms:created>
  <dcterms:modified xsi:type="dcterms:W3CDTF">2013-03-21T13:11:54Z</dcterms:modified>
</cp:coreProperties>
</file>